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64" r:id="rId5"/>
    <p:sldId id="312" r:id="rId6"/>
    <p:sldId id="313" r:id="rId7"/>
    <p:sldId id="314" r:id="rId8"/>
    <p:sldId id="315" r:id="rId9"/>
    <p:sldId id="317" r:id="rId10"/>
    <p:sldId id="318" r:id="rId11"/>
    <p:sldId id="319" r:id="rId12"/>
    <p:sldId id="316" r:id="rId13"/>
    <p:sldId id="320" r:id="rId14"/>
    <p:sldId id="322" r:id="rId15"/>
    <p:sldId id="324" r:id="rId16"/>
    <p:sldId id="321" r:id="rId17"/>
    <p:sldId id="325" r:id="rId18"/>
    <p:sldId id="323" r:id="rId19"/>
    <p:sldId id="327" r:id="rId20"/>
    <p:sldId id="328" r:id="rId21"/>
    <p:sldId id="326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4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6" r:id="rId40"/>
    <p:sldId id="34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inthon sonchaiyaphum" initials="ns" lastIdx="2" clrIdx="0">
    <p:extLst>
      <p:ext uri="{19B8F6BF-5375-455C-9EA6-DF929625EA0E}">
        <p15:presenceInfo xmlns:p15="http://schemas.microsoft.com/office/powerpoint/2012/main" userId="8d0a8006e563f7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0" d="100"/>
          <a:sy n="60" d="100"/>
        </p:scale>
        <p:origin x="48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10/2/2020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030" y="1136342"/>
            <a:ext cx="8649738" cy="3342737"/>
          </a:xfrm>
        </p:spPr>
        <p:txBody>
          <a:bodyPr>
            <a:normAutofit/>
          </a:bodyPr>
          <a:lstStyle/>
          <a:p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1980" y="3395836"/>
            <a:ext cx="8652788" cy="658367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600"/>
              </a:spcAft>
            </a:pPr>
            <a:r>
              <a:rPr lang="en-US" sz="8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8B6874A-33B2-4B9D-9378-14A36645F836}"/>
              </a:ext>
            </a:extLst>
          </p:cNvPr>
          <p:cNvSpPr txBox="1">
            <a:spLocks/>
          </p:cNvSpPr>
          <p:nvPr/>
        </p:nvSpPr>
        <p:spPr>
          <a:xfrm>
            <a:off x="1768080" y="3725020"/>
            <a:ext cx="8649738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i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สาขาวิชาวิศวกรรมคอมพิวเตอร์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มหาวิทยาลัยเทคโนโลยีราชมงคลอีสาน วิทยาเขตขอนแก่น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395631-E25C-43EC-8108-68EDA3D7FC47}"/>
              </a:ext>
            </a:extLst>
          </p:cNvPr>
          <p:cNvCxnSpPr/>
          <p:nvPr/>
        </p:nvCxnSpPr>
        <p:spPr>
          <a:xfrm>
            <a:off x="2335707" y="4079251"/>
            <a:ext cx="750838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4727-1679-47B7-AF49-195B0043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371"/>
            <a:ext cx="10058400" cy="1028773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0EB65-9C45-4C09-945F-B4A79865EC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" r="1111" b="1045"/>
          <a:stretch/>
        </p:blipFill>
        <p:spPr bwMode="auto">
          <a:xfrm>
            <a:off x="1904383" y="1186300"/>
            <a:ext cx="8383234" cy="5263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32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8570"/>
            <a:ext cx="5369511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B7F5B-A198-48E8-A78A-A80EC14F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441" y="1757903"/>
            <a:ext cx="5489786" cy="28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3522C-B15B-43BF-8517-06738CF5185F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1261997" y="1346382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87052-6B8E-4AB6-B9E0-89722F36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41" y="1672368"/>
            <a:ext cx="8267175" cy="35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212443" y="1388570"/>
            <a:ext cx="5078225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3063E-9F1B-4554-B05E-52E1D248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81" y="1388570"/>
            <a:ext cx="5494020" cy="256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2DB940-DC77-45C3-99EB-5B4A6000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11" y="4259126"/>
            <a:ext cx="5494020" cy="19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484CA-AED0-4250-B554-7F217C4F155F}"/>
              </a:ext>
            </a:extLst>
          </p:cNvPr>
          <p:cNvPicPr/>
          <p:nvPr/>
        </p:nvPicPr>
        <p:blipFill rotWithShape="1">
          <a:blip r:embed="rId2"/>
          <a:srcRect l="9963" t="4051" b="3595"/>
          <a:stretch/>
        </p:blipFill>
        <p:spPr bwMode="auto">
          <a:xfrm>
            <a:off x="810577" y="1268821"/>
            <a:ext cx="2911031" cy="4320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0DE18-3ADE-4FB3-A0CC-546AADF7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96" y="1410888"/>
            <a:ext cx="8529064" cy="40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066800" y="1388570"/>
            <a:ext cx="5202474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0311C-7814-4A1A-9E8A-FF5A7DA7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70" y="1442847"/>
            <a:ext cx="5494020" cy="25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A3F41-BE98-454E-BA3D-244917EB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85" y="4289298"/>
            <a:ext cx="5494020" cy="19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748-76C0-4E86-81EE-31D7F27F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3919"/>
            <a:ext cx="10058400" cy="74232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61A34-6A2D-49FF-A9C2-B2640B91F156}"/>
              </a:ext>
            </a:extLst>
          </p:cNvPr>
          <p:cNvPicPr/>
          <p:nvPr/>
        </p:nvPicPr>
        <p:blipFill rotWithShape="1">
          <a:blip r:embed="rId2">
            <a:grayscl/>
          </a:blip>
          <a:srcRect l="2638" r="4166"/>
          <a:stretch/>
        </p:blipFill>
        <p:spPr bwMode="auto">
          <a:xfrm>
            <a:off x="663852" y="1512514"/>
            <a:ext cx="5432149" cy="4426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552AD-F393-43F1-9E87-330DEE8558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9779" y="1512514"/>
            <a:ext cx="5198369" cy="44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A332-B582-42B4-9126-A4F9BB9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0078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การอ่านค่าอุณหภูมิและความชื้นจากเซนเซอร์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8AF97-035D-436F-A699-7EE9E0CC2DD9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66800" y="1688908"/>
            <a:ext cx="4665814" cy="4054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42F127-6509-411E-ADC6-D6ACB6B29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023" y="481613"/>
            <a:ext cx="5291688" cy="58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BE38A-B51D-420F-9E29-AC01EC84CBC3}"/>
              </a:ext>
            </a:extLst>
          </p:cNvPr>
          <p:cNvPicPr/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9" y="2149542"/>
            <a:ext cx="4913696" cy="31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4A19A5-A1A0-41D4-AA90-36B3C5B3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53" y="359797"/>
            <a:ext cx="10465293" cy="966629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การทำงานของปั๊มพ่นหมอกและพัดลมในโหมดการทำงานแบบอัตโนมัติ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F3DDB-8394-4EFE-87AA-24C33308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27" y="1198966"/>
            <a:ext cx="10011904" cy="12358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EE44B2-E9A4-4CF3-9494-B2A6B86F3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882789"/>
              </p:ext>
            </p:extLst>
          </p:nvPr>
        </p:nvGraphicFramePr>
        <p:xfrm>
          <a:off x="2486242" y="2434832"/>
          <a:ext cx="7219514" cy="3437430"/>
        </p:xfrm>
        <a:graphic>
          <a:graphicData uri="http://schemas.openxmlformats.org/drawingml/2006/table">
            <a:tbl>
              <a:tblPr firstRow="1" firstCol="1" bandRow="1"/>
              <a:tblGrid>
                <a:gridCol w="1804460">
                  <a:extLst>
                    <a:ext uri="{9D8B030D-6E8A-4147-A177-3AD203B41FA5}">
                      <a16:colId xmlns:a16="http://schemas.microsoft.com/office/drawing/2014/main" val="3116404898"/>
                    </a:ext>
                  </a:extLst>
                </a:gridCol>
                <a:gridCol w="1804460">
                  <a:extLst>
                    <a:ext uri="{9D8B030D-6E8A-4147-A177-3AD203B41FA5}">
                      <a16:colId xmlns:a16="http://schemas.microsoft.com/office/drawing/2014/main" val="310640973"/>
                    </a:ext>
                  </a:extLst>
                </a:gridCol>
                <a:gridCol w="1805297">
                  <a:extLst>
                    <a:ext uri="{9D8B030D-6E8A-4147-A177-3AD203B41FA5}">
                      <a16:colId xmlns:a16="http://schemas.microsoft.com/office/drawing/2014/main" val="1289680237"/>
                    </a:ext>
                  </a:extLst>
                </a:gridCol>
                <a:gridCol w="1805297">
                  <a:extLst>
                    <a:ext uri="{9D8B030D-6E8A-4147-A177-3AD203B41FA5}">
                      <a16:colId xmlns:a16="http://schemas.microsoft.com/office/drawing/2014/main" val="1111706856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1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558718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576869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6184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57859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70451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47397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8797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999748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986943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761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98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EAB93-25E6-4444-B8F1-0A38C1C5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2659"/>
            <a:ext cx="10058400" cy="745725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08814-8BDB-44CD-9872-F658EE67D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6A4F9-0667-4FD5-9626-7E6129092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B710B2-6C0C-4180-A164-334FA8E68911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AF3A8E-454A-4798-957A-A1E088A03558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DA292-F575-42E1-8882-412A2EADB24D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1A517-7C06-4FC7-90AD-74E0092B5DA8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AB554-B77B-4A7D-A70C-0C139B25098D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F3190-C290-4708-8909-ADFF3B198228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287249-57BD-4EF5-9CE8-1BE4F508BF58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0A7BA-BD58-4CDA-AB81-DCB20F0D0FEC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</p:spTree>
    <p:extLst>
      <p:ext uri="{BB962C8B-B14F-4D97-AF65-F5344CB8AC3E}">
        <p14:creationId xmlns:p14="http://schemas.microsoft.com/office/powerpoint/2010/main" val="152814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41980"/>
            <a:ext cx="10058400" cy="5174039"/>
          </a:xfrm>
        </p:spPr>
        <p:txBody>
          <a:bodyPr>
            <a:normAutofit/>
          </a:bodyPr>
          <a:lstStyle/>
          <a:p>
            <a:pPr algn="ctr"/>
            <a:b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นริ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นทร	 	สอนชัยภูมิ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วรร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ณณรงค์	 สถิตวิทยกูล</a:t>
            </a:r>
            <a:b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83D6-3B60-474D-B8EC-F6573F7B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1200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085BE-C410-4E71-9B32-DE78002D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372ED-5C22-4478-80D8-E8AF115A7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52380-4601-45C9-9E50-9591BD0D3CD0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3DAB89-202D-41EA-9941-BF513E319735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FC355-7615-4B9F-8023-14619DF7B804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93801-BF68-4AF5-BDBA-3D077D89F454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20658-CFA4-45D8-ADC5-74C3339F98E2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2FEB7B-A509-42E3-AAD1-62F0285848E5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A22B8-EFEC-48B1-A7B5-3D3A0348F0F5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D2E9C-9F76-4923-8785-920115787239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6023ED-D3AE-4F31-8B22-2F82432CECB8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1035711" y="410578"/>
            <a:ext cx="2195650" cy="5969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6C3474-510E-4A1B-8933-3E1BFBB1ED4D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96927" y="444321"/>
            <a:ext cx="4771637" cy="5969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A95AD7-C297-4350-BAAD-79BE32A06F2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38661" y="444321"/>
            <a:ext cx="2946066" cy="2966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EBA787-D0A5-4E72-8D3C-C09533E8886A}"/>
              </a:ext>
            </a:extLst>
          </p:cNvPr>
          <p:cNvSpPr txBox="1"/>
          <p:nvPr/>
        </p:nvSpPr>
        <p:spPr>
          <a:xfrm>
            <a:off x="9694416" y="497149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X1M</a:t>
            </a:r>
          </a:p>
          <a:p>
            <a:r>
              <a:rPr lang="en-US" dirty="0">
                <a:solidFill>
                  <a:srgbClr val="FF0000"/>
                </a:solidFill>
              </a:rPr>
              <a:t>X1Y26</a:t>
            </a:r>
          </a:p>
        </p:txBody>
      </p:sp>
    </p:spTree>
    <p:extLst>
      <p:ext uri="{BB962C8B-B14F-4D97-AF65-F5344CB8AC3E}">
        <p14:creationId xmlns:p14="http://schemas.microsoft.com/office/powerpoint/2010/main" val="41576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0B62-D0C1-4014-B79E-DA63DF36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822" y="784636"/>
            <a:ext cx="10058400" cy="591403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16C843-4727-492A-BC2A-72813D78BD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7024" y="2219788"/>
            <a:ext cx="9257951" cy="36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B0E-18B9-4CC5-A790-1425582E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35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34646-5C84-4210-A987-BEC9B4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9508-F84A-4238-A7E2-CBFE49D5B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44F96F-9791-401A-8C32-43B8879E43A0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546A56-E51D-4A07-9100-B81D83E3F09C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4DA8F-0EBB-479E-B71D-11D8984F9B6E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C50F0-CCFC-489E-A8EC-61B0E4FA2923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76EC2-BAFF-4F3A-A379-202DBE827CB2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FA2C4-C657-4AAF-91FB-9157310C62D0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7CEF6-B796-497E-A36D-0732CA962E87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F2425-0FA3-457C-819C-888F8C1E7921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5E28E-63A5-4207-8673-F21F8E5DA8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642" y="486978"/>
            <a:ext cx="4823269" cy="5884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9BE154-F0EE-4245-9011-C7C0821E49CD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5450574" y="487950"/>
            <a:ext cx="2215341" cy="3320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F6767-2E17-49FA-9AE3-A17DA42EE84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80585" y="685707"/>
            <a:ext cx="3955731" cy="27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6858-3C52-4523-9BBF-3D1AD1E8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109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60FCC-EB94-40AF-BF0E-2AEA478F9A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783" y="642595"/>
            <a:ext cx="4785064" cy="5572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2B659-A7A3-4A00-ADA3-40786D7423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6917" y="642593"/>
            <a:ext cx="5117628" cy="55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550E1-FA5D-4655-9F04-1BB5CB2C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1" y="606897"/>
            <a:ext cx="3169328" cy="4839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CD6A-50F6-40B9-9036-C0676E2B7E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6102" y="606897"/>
            <a:ext cx="4066500" cy="479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00AF7-F4B1-4D4B-BEB2-61ED3592F3B1}"/>
              </a:ext>
            </a:extLst>
          </p:cNvPr>
          <p:cNvSpPr txBox="1"/>
          <p:nvPr/>
        </p:nvSpPr>
        <p:spPr>
          <a:xfrm>
            <a:off x="2201553" y="563550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ACB4A-3180-42DD-88A4-93C2BE335102}"/>
              </a:ext>
            </a:extLst>
          </p:cNvPr>
          <p:cNvSpPr txBox="1"/>
          <p:nvPr/>
        </p:nvSpPr>
        <p:spPr>
          <a:xfrm>
            <a:off x="8263706" y="5635504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97F68-60E4-4F41-A4DF-6C4B3694EE19}"/>
              </a:ext>
            </a:extLst>
          </p:cNvPr>
          <p:cNvSpPr txBox="1"/>
          <p:nvPr/>
        </p:nvSpPr>
        <p:spPr>
          <a:xfrm>
            <a:off x="4758432" y="2310203"/>
            <a:ext cx="1917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730D06-792A-490A-B62B-7449A2D56F3B}"/>
              </a:ext>
            </a:extLst>
          </p:cNvPr>
          <p:cNvCxnSpPr/>
          <p:nvPr/>
        </p:nvCxnSpPr>
        <p:spPr>
          <a:xfrm flipH="1">
            <a:off x="2272683" y="3264310"/>
            <a:ext cx="2911876" cy="1964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5536B-E5EE-457C-9CBF-A70E9825B8E1}"/>
              </a:ext>
            </a:extLst>
          </p:cNvPr>
          <p:cNvCxnSpPr/>
          <p:nvPr/>
        </p:nvCxnSpPr>
        <p:spPr>
          <a:xfrm>
            <a:off x="6019060" y="3264310"/>
            <a:ext cx="1553592" cy="1476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4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AD4AF-DE6E-4792-B578-FCD862AD1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6AD7D-2897-4961-BE2A-AB4E3304F3D3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FEB1C-637C-49E9-B924-7B99803ED7E5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D42A1-4984-4479-895E-EB23C902C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59E46-23E4-4DC7-92DA-7362F5E66ED5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C253B-E1C8-429C-8A06-0E126C6B6DFE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219CA5-10D5-46ED-B22D-BB5DBC384730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C5DDD-AF51-4F82-87F7-C6ED8551A21B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A3F5FE-623F-45CD-BB98-1A638C77973B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3DB4B0-7AFF-4C9F-A6AA-6DDED3847415}"/>
              </a:ext>
            </a:extLst>
          </p:cNvPr>
          <p:cNvSpPr txBox="1"/>
          <p:nvPr/>
        </p:nvSpPr>
        <p:spPr>
          <a:xfrm>
            <a:off x="4134882" y="2779220"/>
            <a:ext cx="383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X0X1T32.30H71.403080M0P1F12085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30E98B-BF5C-41A4-9275-D948BFAB26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MANUAL </a:t>
            </a:r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6144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FD69-3A14-417E-A199-CFB26D9F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35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124F5-4059-4303-A019-E49EB3058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8898" y="1602792"/>
            <a:ext cx="7454203" cy="42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61946-FEEA-49C5-9A79-C70264F9B555}"/>
              </a:ext>
            </a:extLst>
          </p:cNvPr>
          <p:cNvSpPr txBox="1"/>
          <p:nvPr/>
        </p:nvSpPr>
        <p:spPr>
          <a:xfrm>
            <a:off x="3048786" y="494468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C5657-C176-4729-B6EB-E2E9E6FA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77" y="1851523"/>
            <a:ext cx="6431837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2D213-149C-481A-A264-2E6A5446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0649" y="1477734"/>
            <a:ext cx="4066701" cy="4416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C23A0-5D32-43A0-9050-B70CC3BE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16" y="1477735"/>
            <a:ext cx="3613212" cy="44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CF90D-9552-44EC-9421-43122D4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52" y="1278384"/>
            <a:ext cx="4686526" cy="50563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C52723-BD90-4785-BC12-DF5D54FFA116}"/>
              </a:ext>
            </a:extLst>
          </p:cNvPr>
          <p:cNvCxnSpPr/>
          <p:nvPr/>
        </p:nvCxnSpPr>
        <p:spPr>
          <a:xfrm flipH="1">
            <a:off x="1066800" y="791852"/>
            <a:ext cx="912829" cy="584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E26C38-6328-469F-B1B2-A5BF9129BE91}"/>
              </a:ext>
            </a:extLst>
          </p:cNvPr>
          <p:cNvSpPr txBox="1"/>
          <p:nvPr/>
        </p:nvSpPr>
        <p:spPr>
          <a:xfrm>
            <a:off x="1767872" y="45011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7085AA-8DEA-405F-93AF-E2873716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DD3D4-0BBF-44B0-8AB3-95A299104CF6}"/>
              </a:ext>
            </a:extLst>
          </p:cNvPr>
          <p:cNvCxnSpPr/>
          <p:nvPr/>
        </p:nvCxnSpPr>
        <p:spPr>
          <a:xfrm>
            <a:off x="6096000" y="1706252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E43E0-4616-4AA7-A69A-8590659CA722}"/>
              </a:ext>
            </a:extLst>
          </p:cNvPr>
          <p:cNvSpPr txBox="1"/>
          <p:nvPr/>
        </p:nvSpPr>
        <p:spPr>
          <a:xfrm>
            <a:off x="5541025" y="147120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5151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B477-B3A9-40D8-97EE-F57BF856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0829"/>
            <a:ext cx="10058400" cy="1371600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ที่มาและความสำคัญของปัญหา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743F2-F115-4F66-9471-946811C4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782429"/>
            <a:ext cx="8210550" cy="41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99D7E6-B3C8-41F7-9023-F7526CCD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E519DF-4044-4042-8C55-C99BC217F0B4}"/>
              </a:ext>
            </a:extLst>
          </p:cNvPr>
          <p:cNvCxnSpPr/>
          <p:nvPr/>
        </p:nvCxnSpPr>
        <p:spPr>
          <a:xfrm>
            <a:off x="6096000" y="1706252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0B960D-A387-4A4D-98DF-E44F028A2679}"/>
              </a:ext>
            </a:extLst>
          </p:cNvPr>
          <p:cNvSpPr txBox="1"/>
          <p:nvPr/>
        </p:nvSpPr>
        <p:spPr>
          <a:xfrm>
            <a:off x="5541025" y="147120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A8C88-053F-4C0B-9585-2E702CB0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0" y="1278382"/>
            <a:ext cx="5358890" cy="50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77F-C2D1-4730-9C68-0E323BC4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41488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FE9F3-6B80-4646-B1A6-EE549D5D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8" y="1452684"/>
            <a:ext cx="5036142" cy="1534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A8A4A-7B0D-473B-B7E0-E7ED7B47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9" y="1452684"/>
            <a:ext cx="5957484" cy="4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2C440-4B58-482A-9D74-1607B1C5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B4E1ED-0CBC-4E4B-B9C1-1B2F72170ACB}"/>
              </a:ext>
            </a:extLst>
          </p:cNvPr>
          <p:cNvCxnSpPr/>
          <p:nvPr/>
        </p:nvCxnSpPr>
        <p:spPr>
          <a:xfrm>
            <a:off x="6185753" y="2017336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07BB0B-61FC-45F2-B78B-FDD4B909E07E}"/>
              </a:ext>
            </a:extLst>
          </p:cNvPr>
          <p:cNvSpPr txBox="1"/>
          <p:nvPr/>
        </p:nvSpPr>
        <p:spPr>
          <a:xfrm>
            <a:off x="5553749" y="1786503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FCBA5-562E-4893-B486-5FB5C2C16038}"/>
              </a:ext>
            </a:extLst>
          </p:cNvPr>
          <p:cNvSpPr txBox="1"/>
          <p:nvPr/>
        </p:nvSpPr>
        <p:spPr>
          <a:xfrm>
            <a:off x="3048786" y="45297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C78707-84BA-4297-8DAB-0110B9EF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8" y="1071720"/>
            <a:ext cx="5599400" cy="488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C71B55-436A-44E0-85B3-4D362AD9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53" y="1071720"/>
            <a:ext cx="5599399" cy="48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7B7363-CA0E-40D1-85C9-1C89BAD4CE89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5C55-F4AB-4016-BE7B-C3C15B15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DD97A0-D504-4DC5-BF03-B22FBF2D5E85}"/>
              </a:ext>
            </a:extLst>
          </p:cNvPr>
          <p:cNvCxnSpPr/>
          <p:nvPr/>
        </p:nvCxnSpPr>
        <p:spPr>
          <a:xfrm>
            <a:off x="6185753" y="2262433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469C1-0893-4E0F-A644-8DDF94B5815F}"/>
              </a:ext>
            </a:extLst>
          </p:cNvPr>
          <p:cNvSpPr txBox="1"/>
          <p:nvPr/>
        </p:nvSpPr>
        <p:spPr>
          <a:xfrm>
            <a:off x="5582029" y="2031600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78989-B3ED-4EFB-9435-45BCF597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58" y="1490159"/>
            <a:ext cx="3856054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2F04C0-CB95-44F4-BBB4-146502BC72D0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F3423-DD72-4C5A-BA1F-C6BEEAED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F05A0D-7610-434F-95B2-650062F1A18B}"/>
              </a:ext>
            </a:extLst>
          </p:cNvPr>
          <p:cNvCxnSpPr/>
          <p:nvPr/>
        </p:nvCxnSpPr>
        <p:spPr>
          <a:xfrm>
            <a:off x="6197579" y="2573518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758FAB-3908-43E5-B205-904D4B0FAC7F}"/>
              </a:ext>
            </a:extLst>
          </p:cNvPr>
          <p:cNvSpPr txBox="1"/>
          <p:nvPr/>
        </p:nvSpPr>
        <p:spPr>
          <a:xfrm>
            <a:off x="5552851" y="234268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7BF36-9874-4FD7-B336-ED517367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1" y="2148729"/>
            <a:ext cx="415326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B8D74-44E8-4563-A6C4-AB0721B9486E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2AD3C-6C11-4DD9-B5DF-B9C41A51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478289-0BBC-496A-BE38-36E1D27E4AFD}"/>
              </a:ext>
            </a:extLst>
          </p:cNvPr>
          <p:cNvCxnSpPr/>
          <p:nvPr/>
        </p:nvCxnSpPr>
        <p:spPr>
          <a:xfrm>
            <a:off x="6106100" y="2804350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019658-84B6-401E-9013-F654A0891A4C}"/>
              </a:ext>
            </a:extLst>
          </p:cNvPr>
          <p:cNvSpPr txBox="1"/>
          <p:nvPr/>
        </p:nvSpPr>
        <p:spPr>
          <a:xfrm>
            <a:off x="5543424" y="2573517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3243B-D02B-4789-9EEF-5B9E0F4A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58" y="1273791"/>
            <a:ext cx="4976968" cy="50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AC65-5EAE-4041-A7A4-B324BA2AC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1171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การออกแบบและสร้างวินโดว์แอปพลิเคชัน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94EB6-DD86-416D-8721-3FB4D6870B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49" y="1458238"/>
            <a:ext cx="7283702" cy="47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AC65-5EAE-4041-A7A4-B324BA2AC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1171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การออกแบบและสร้างวินโดว์แอปพลิเคชัน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F92E6-60C6-4453-A8AB-F3900D3FC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7614" y="2081297"/>
            <a:ext cx="2690005" cy="2695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E2C25-B89A-409C-AB97-A1F6D9076B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19" y="1476491"/>
            <a:ext cx="4420975" cy="4628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EEA72-8BE6-4022-ABA0-7777C72A89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7363" y="1476491"/>
            <a:ext cx="4230505" cy="46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6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05D0-7235-4901-BB11-13D89E75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79C26B-6C81-46EA-8444-0692873B3D05}"/>
              </a:ext>
            </a:extLst>
          </p:cNvPr>
          <p:cNvSpPr/>
          <p:nvPr/>
        </p:nvSpPr>
        <p:spPr>
          <a:xfrm>
            <a:off x="1683375" y="2050716"/>
            <a:ext cx="2734346" cy="1539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เพื่อออกแบบและสร้างเว็บแอปพลิเคชันสำหรับมอนิเตอร์และควบคุมระบบโรงเรือนเพาะเห็ด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B71AC77-85C8-4497-B66D-06709C5EE532}"/>
              </a:ext>
            </a:extLst>
          </p:cNvPr>
          <p:cNvSpPr/>
          <p:nvPr/>
        </p:nvSpPr>
        <p:spPr>
          <a:xfrm>
            <a:off x="4728827" y="2014194"/>
            <a:ext cx="2734346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37D51E3-FA49-4B8B-8440-E6769F87A89D}"/>
              </a:ext>
            </a:extLst>
          </p:cNvPr>
          <p:cNvSpPr/>
          <p:nvPr/>
        </p:nvSpPr>
        <p:spPr>
          <a:xfrm>
            <a:off x="7898502" y="2001283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5551C-C50F-4612-90A8-36DF77EE2858}"/>
              </a:ext>
            </a:extLst>
          </p:cNvPr>
          <p:cNvSpPr/>
          <p:nvPr/>
        </p:nvSpPr>
        <p:spPr>
          <a:xfrm>
            <a:off x="7898502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เพื่อศึกษาการพัฒนาเว็บแอปพลิเคชันบน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6AAAF3C-A8BF-435C-AC54-5FACE3FEF2CE}"/>
              </a:ext>
            </a:extLst>
          </p:cNvPr>
          <p:cNvSpPr/>
          <p:nvPr/>
        </p:nvSpPr>
        <p:spPr>
          <a:xfrm>
            <a:off x="4728827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สำหรับการเพาะเห็ด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94DB4B-5F47-4A14-B61A-929B81AD39A0}"/>
              </a:ext>
            </a:extLst>
          </p:cNvPr>
          <p:cNvSpPr/>
          <p:nvPr/>
        </p:nvSpPr>
        <p:spPr>
          <a:xfrm>
            <a:off x="1683375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เพื่อออกแบบระบบควบคุมอุณหภูมิและความชื้นภายในโรงเรือนเพาะเห็ด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112902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495425" y="2014194"/>
            <a:ext cx="920115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ใช้แอปพลิเคชัน 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เพื่อให้สามารถเข้าถึงเว็บแอปพลิเคชันได้จากทุกที่ที่สามารถใช้งานอินเทอร์เน็ตได้</a:t>
            </a: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293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323975" y="2014194"/>
            <a:ext cx="980122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สามารถดูค่าสถานะและควบคุมระบบภายในโรงเรือนได้ผ่านทาง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วินโดว์แอปพลิเคชันสามารถใช้งานได้กับไมโครคอนโทรลเลอร์ที่อยู่โรงเรือนเพาะเห็ด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วินโดว์แอปพลิเคชันไปติดตั้งที่คอมพิวเตอร์เครื่องอื่นที่เป็นระบบปฏิบัติการวินโดว์แล้วนำแอปพลิเคชันมาใช้งานได้ทันที</a:t>
            </a:r>
          </a:p>
          <a:p>
            <a:pPr lvl="1"/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490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323975" y="2014194"/>
            <a:ext cx="9801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โรงเรือนที่ใช้สำหรับเพาะเห็ด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ออกแบบโรงเรือนสำหรับเพาะเห็ดขนาด 200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เซนติเมตรเป็นโรงเรือนแบบปิดสามารถควบคุมอุณหภูมิและความชื้นได้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ใช้พัดลมระบายอากาศในการควบคุมอุณหภูมิและใช้ปั๊มในการพ่นหมอกให้ความชื้นภายในโรงเรือนเพาะเห็ด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ใช้ก้อนเห็ดที่เชื้อเดินเต็มก้อนมาทำการทดลอง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</a:t>
            </a:r>
          </a:p>
          <a:p>
            <a:pPr lvl="1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3503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6C0BB-8EFE-4128-8353-803882CF6B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33" y="539908"/>
            <a:ext cx="6212733" cy="57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C192-0E8A-42D8-867D-AC18622B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A681C-DC3D-4A50-A050-F557F1ED20F9}"/>
              </a:ext>
            </a:extLst>
          </p:cNvPr>
          <p:cNvSpPr txBox="1"/>
          <p:nvPr/>
        </p:nvSpPr>
        <p:spPr>
          <a:xfrm>
            <a:off x="2396969" y="2014194"/>
            <a:ext cx="8302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โรงเรือนที่ใช้สำหรับเพาะเห็ด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ระบบควบคุมอุณหภูมิและความชื้นภายในโรงเรือนเพาะเห็ด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ความรู้และการประยุกต์ใช้งาน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ความรู้การพัฒนาเว็บแอปพลิเคชันบน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</a:t>
            </a:r>
          </a:p>
        </p:txBody>
      </p:sp>
    </p:spTree>
    <p:extLst>
      <p:ext uri="{BB962C8B-B14F-4D97-AF65-F5344CB8AC3E}">
        <p14:creationId xmlns:p14="http://schemas.microsoft.com/office/powerpoint/2010/main" val="3018831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1842</TotalTime>
  <Words>782</Words>
  <Application>Microsoft Office PowerPoint</Application>
  <PresentationFormat>Widescreen</PresentationFormat>
  <Paragraphs>148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Avenir Next LT Pro</vt:lpstr>
      <vt:lpstr>Avenir Next LT Pro Light</vt:lpstr>
      <vt:lpstr>Calibri</vt:lpstr>
      <vt:lpstr>Garamond</vt:lpstr>
      <vt:lpstr>TH Sarabun New</vt:lpstr>
      <vt:lpstr>TH SarabunPSK</vt:lpstr>
      <vt:lpstr>SavonVTI</vt:lpstr>
      <vt:lpstr>โรงเพาะเห็ดอัจฉริยะ</vt:lpstr>
      <vt:lpstr> อาจารย์ที่ปรึกษา ดร. เศวษ หงส์ประสิทธิ์  จัดทำโดย  นายนรินทร   สอนชัยภูมิ  นายวรรณณรงค์  สถิตวิทยกูล </vt:lpstr>
      <vt:lpstr>ที่มาและความสำคัญของปัญหา</vt:lpstr>
      <vt:lpstr>วัตถุประสงค์</vt:lpstr>
      <vt:lpstr>ขอบเขตโครงงาน</vt:lpstr>
      <vt:lpstr>ขอบเขตโครงงาน</vt:lpstr>
      <vt:lpstr>ขอบเขตโครงงาน</vt:lpstr>
      <vt:lpstr>PowerPoint Presentation</vt:lpstr>
      <vt:lpstr>ประโยชน์ที่คาดว่าจะได้รับ</vt:lpstr>
      <vt:lpstr>โครงสร้างของระบบ</vt:lpstr>
      <vt:lpstr>การออกแบบวงจรตัวต้านทานตรวจสอบกระแส</vt:lpstr>
      <vt:lpstr>PowerPoint Presentation</vt:lpstr>
      <vt:lpstr>การออกแบบวงจรตัวต้านทานตรวจสอบกระแส</vt:lpstr>
      <vt:lpstr>PowerPoint Presentation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การอ่านค่าอุณหภูมิและความชื้นจากเซนเซอร์ AM2315</vt:lpstr>
      <vt:lpstr>การทำงานของปั๊มพ่นหมอกและพัดลมในโหมดการทำงานแบบอัตโนมัติ (AUTO)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PowerPoint Presentation</vt:lpstr>
      <vt:lpstr>PowerPoint Presentation</vt:lpstr>
      <vt:lpstr>การออกแบบและสร้างเว็บแอปพลิเคชัน</vt:lpstr>
      <vt:lpstr>PowerPoint Presentation</vt:lpstr>
      <vt:lpstr>การออกแบบและสร้างเว็บแอปพลิเคชัน</vt:lpstr>
      <vt:lpstr>การออกแบบและสร้างเว็บแอปพลิเคชัน</vt:lpstr>
      <vt:lpstr>การออกแบบและสร้างเว็บแอปพลิเคชัน</vt:lpstr>
      <vt:lpstr>การออกแบบและสร้างเว็บแอปพลิเคชัน</vt:lpstr>
      <vt:lpstr>PowerPoint Presentation</vt:lpstr>
      <vt:lpstr>PowerPoint Presentation</vt:lpstr>
      <vt:lpstr>PowerPoint Presentation</vt:lpstr>
      <vt:lpstr>PowerPoint Presentation</vt:lpstr>
      <vt:lpstr>การออกแบบและสร้างวินโดว์แอปพลิเคชัน</vt:lpstr>
      <vt:lpstr>การออกแบบและสร้างวินโดว์แอปพลิเคชัน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Wannarong Satitwittayakul</dc:creator>
  <cp:lastModifiedBy>narinthon sonchaiyaphum</cp:lastModifiedBy>
  <cp:revision>56</cp:revision>
  <dcterms:created xsi:type="dcterms:W3CDTF">2020-09-15T13:06:06Z</dcterms:created>
  <dcterms:modified xsi:type="dcterms:W3CDTF">2020-10-02T02:41:18Z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